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100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115498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592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494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528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334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76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276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881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476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387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785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7785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35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8394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513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0807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01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381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MĂSURI </a:t>
            </a:r>
            <a:r>
              <a:rPr b="1" dirty="0">
                <a:solidFill>
                  <a:schemeClr val="accent5">
                    <a:lumMod val="75000"/>
                  </a:schemeClr>
                </a:solidFill>
              </a:rPr>
              <a:t>EDUCATIVE PRIVIND UTILIZAREA TICHETELOR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dirty="0" err="1"/>
              <a:t>Unitatea</a:t>
            </a:r>
            <a:r>
              <a:rPr b="1" dirty="0"/>
              <a:t> de </a:t>
            </a:r>
            <a:r>
              <a:rPr b="1" dirty="0" err="1"/>
              <a:t>învățământ</a:t>
            </a:r>
            <a:r>
              <a:rPr b="1" dirty="0" smtClean="0"/>
              <a:t>:</a:t>
            </a:r>
            <a:r>
              <a:rPr lang="ro-RO" b="1" dirty="0" smtClean="0"/>
              <a:t> </a:t>
            </a:r>
            <a:r>
              <a:rPr lang="ro-RO" b="1" dirty="0" smtClean="0">
                <a:solidFill>
                  <a:schemeClr val="accent5">
                    <a:lumMod val="75000"/>
                  </a:schemeClr>
                </a:solidFill>
              </a:rPr>
              <a:t>Școala Gimnazială ,,Mihai Eminescu”, Ghermănești/Școala Gimnazială ,,Constantin Băicoianu”, Tâncăbești</a:t>
            </a:r>
          </a:p>
          <a:p>
            <a:r>
              <a:rPr lang="ro-RO" b="1" dirty="0" smtClean="0"/>
              <a:t>TICHETE SOCIALE pentru sprijin educațional</a:t>
            </a:r>
            <a:endParaRPr b="1" dirty="0"/>
          </a:p>
          <a:p>
            <a:r>
              <a:rPr b="1" dirty="0"/>
              <a:t>An </a:t>
            </a:r>
            <a:r>
              <a:rPr b="1" dirty="0" err="1"/>
              <a:t>școlar</a:t>
            </a:r>
            <a:r>
              <a:rPr b="1" dirty="0"/>
              <a:t>: </a:t>
            </a:r>
            <a:r>
              <a:rPr lang="ro-RO" b="1" dirty="0" smtClean="0"/>
              <a:t>2025-2026</a:t>
            </a:r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S</a:t>
            </a:r>
            <a:r>
              <a:rPr lang="ro-RO" b="1" dirty="0" smtClean="0">
                <a:solidFill>
                  <a:schemeClr val="accent5">
                    <a:lumMod val="75000"/>
                  </a:schemeClr>
                </a:solidFill>
              </a:rPr>
              <a:t>COP</a:t>
            </a:r>
            <a:endParaRPr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I. </a:t>
            </a:r>
            <a:r>
              <a:rPr lang="en-US" b="1" dirty="0" err="1"/>
              <a:t>Scopul</a:t>
            </a:r>
            <a:r>
              <a:rPr lang="en-US" b="1" dirty="0"/>
              <a:t> </a:t>
            </a:r>
            <a:r>
              <a:rPr lang="en-US" b="1" dirty="0" err="1"/>
              <a:t>activităților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Scopul</a:t>
            </a:r>
            <a:r>
              <a:rPr lang="en-US" dirty="0"/>
              <a:t> </a:t>
            </a:r>
            <a:r>
              <a:rPr lang="en-US" dirty="0" err="1"/>
              <a:t>măsurilor</a:t>
            </a:r>
            <a:r>
              <a:rPr lang="en-US" dirty="0"/>
              <a:t> </a:t>
            </a:r>
            <a:r>
              <a:rPr lang="en-US" dirty="0" err="1"/>
              <a:t>auxiliare</a:t>
            </a:r>
            <a:r>
              <a:rPr lang="en-US" dirty="0"/>
              <a:t> a </a:t>
            </a:r>
            <a:r>
              <a:rPr lang="en-US" dirty="0" err="1"/>
              <a:t>fost</a:t>
            </a:r>
            <a:r>
              <a:rPr lang="en-US" dirty="0"/>
              <a:t> </a:t>
            </a:r>
            <a:r>
              <a:rPr lang="en-US" dirty="0" err="1"/>
              <a:t>sprijinirea</a:t>
            </a:r>
            <a:r>
              <a:rPr lang="en-US" dirty="0"/>
              <a:t> </a:t>
            </a:r>
            <a:r>
              <a:rPr lang="en-US" dirty="0" err="1"/>
              <a:t>beneficiarilor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vederea</a:t>
            </a:r>
            <a:r>
              <a:rPr lang="en-US" dirty="0"/>
              <a:t> </a:t>
            </a:r>
            <a:r>
              <a:rPr lang="en-US" dirty="0" err="1"/>
              <a:t>utilizării</a:t>
            </a:r>
            <a:r>
              <a:rPr lang="en-US" dirty="0"/>
              <a:t> </a:t>
            </a:r>
            <a:r>
              <a:rPr lang="en-US" dirty="0" err="1"/>
              <a:t>eficiente</a:t>
            </a:r>
            <a:r>
              <a:rPr lang="en-US" dirty="0"/>
              <a:t> a </a:t>
            </a:r>
            <a:r>
              <a:rPr lang="en-US" dirty="0" err="1"/>
              <a:t>resurselor</a:t>
            </a:r>
            <a:r>
              <a:rPr lang="en-US" dirty="0"/>
              <a:t> </a:t>
            </a:r>
            <a:r>
              <a:rPr lang="en-US" dirty="0" err="1"/>
              <a:t>educaționale</a:t>
            </a:r>
            <a:r>
              <a:rPr lang="en-US" dirty="0"/>
              <a:t>, </a:t>
            </a:r>
            <a:r>
              <a:rPr lang="en-US" dirty="0" err="1"/>
              <a:t>creșterii</a:t>
            </a:r>
            <a:r>
              <a:rPr lang="en-US" dirty="0"/>
              <a:t> </a:t>
            </a:r>
            <a:r>
              <a:rPr lang="en-US" dirty="0" err="1"/>
              <a:t>gradului</a:t>
            </a:r>
            <a:r>
              <a:rPr lang="en-US" dirty="0"/>
              <a:t> de </a:t>
            </a:r>
            <a:r>
              <a:rPr lang="en-US" dirty="0" err="1"/>
              <a:t>integrare</a:t>
            </a:r>
            <a:r>
              <a:rPr lang="en-US" dirty="0"/>
              <a:t> </a:t>
            </a:r>
            <a:r>
              <a:rPr lang="en-US" dirty="0" err="1"/>
              <a:t>socială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îmbunătățirii</a:t>
            </a:r>
            <a:r>
              <a:rPr lang="en-US" dirty="0"/>
              <a:t> </a:t>
            </a:r>
            <a:r>
              <a:rPr lang="en-US" dirty="0" err="1"/>
              <a:t>rezultatelor</a:t>
            </a:r>
            <a:r>
              <a:rPr lang="en-US" dirty="0"/>
              <a:t> </a:t>
            </a:r>
            <a:r>
              <a:rPr lang="en-US" dirty="0" err="1"/>
              <a:t>școlare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>
                <a:solidFill>
                  <a:schemeClr val="accent5">
                    <a:lumMod val="75000"/>
                  </a:schemeClr>
                </a:solidFill>
              </a:rPr>
              <a:t>Informarea</a:t>
            </a:r>
            <a:r>
              <a:rPr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>
                <a:solidFill>
                  <a:schemeClr val="accent5">
                    <a:lumMod val="75000"/>
                  </a:schemeClr>
                </a:solidFill>
              </a:rPr>
              <a:t>elevilor</a:t>
            </a:r>
            <a:r>
              <a:rPr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>
                <a:solidFill>
                  <a:schemeClr val="accent5">
                    <a:lumMod val="75000"/>
                  </a:schemeClr>
                </a:solidFill>
              </a:rPr>
              <a:t>și</a:t>
            </a:r>
            <a:r>
              <a:rPr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>
                <a:solidFill>
                  <a:schemeClr val="accent5">
                    <a:lumMod val="75000"/>
                  </a:schemeClr>
                </a:solidFill>
              </a:rPr>
              <a:t>părinților</a:t>
            </a:r>
            <a:endParaRPr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- </a:t>
            </a:r>
            <a:r>
              <a:rPr dirty="0" err="1"/>
              <a:t>Prezentarea</a:t>
            </a:r>
            <a:r>
              <a:rPr dirty="0"/>
              <a:t> </a:t>
            </a:r>
            <a:r>
              <a:rPr dirty="0" err="1"/>
              <a:t>scopului</a:t>
            </a:r>
            <a:r>
              <a:rPr dirty="0"/>
              <a:t> </a:t>
            </a:r>
            <a:r>
              <a:rPr dirty="0" err="1"/>
              <a:t>tichetelor</a:t>
            </a:r>
            <a:endParaRPr dirty="0"/>
          </a:p>
          <a:p>
            <a:r>
              <a:rPr dirty="0"/>
              <a:t>- Mod de </a:t>
            </a:r>
            <a:r>
              <a:rPr dirty="0" err="1"/>
              <a:t>utilizare</a:t>
            </a:r>
            <a:r>
              <a:rPr dirty="0"/>
              <a:t> </a:t>
            </a:r>
            <a:r>
              <a:rPr dirty="0" err="1"/>
              <a:t>corect</a:t>
            </a:r>
            <a:endParaRPr dirty="0"/>
          </a:p>
          <a:p>
            <a:r>
              <a:rPr dirty="0"/>
              <a:t>- </a:t>
            </a:r>
            <a:r>
              <a:rPr dirty="0" err="1"/>
              <a:t>Produse</a:t>
            </a:r>
            <a:r>
              <a:rPr dirty="0"/>
              <a:t> </a:t>
            </a:r>
            <a:r>
              <a:rPr dirty="0" err="1"/>
              <a:t>permise</a:t>
            </a:r>
            <a:r>
              <a:rPr dirty="0"/>
              <a:t>/</a:t>
            </a:r>
            <a:r>
              <a:rPr dirty="0" err="1"/>
              <a:t>interzise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>
                <a:solidFill>
                  <a:schemeClr val="accent5">
                    <a:lumMod val="75000"/>
                  </a:schemeClr>
                </a:solidFill>
              </a:rPr>
              <a:t>Consilierea</a:t>
            </a:r>
            <a:r>
              <a:rPr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>
                <a:solidFill>
                  <a:schemeClr val="accent5">
                    <a:lumMod val="75000"/>
                  </a:schemeClr>
                </a:solidFill>
              </a:rPr>
              <a:t>elevilor</a:t>
            </a:r>
            <a:endParaRPr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- </a:t>
            </a:r>
            <a:r>
              <a:rPr dirty="0" err="1"/>
              <a:t>Alegerea</a:t>
            </a:r>
            <a:r>
              <a:rPr dirty="0"/>
              <a:t> </a:t>
            </a:r>
            <a:r>
              <a:rPr dirty="0" err="1"/>
              <a:t>produselor</a:t>
            </a:r>
            <a:r>
              <a:rPr dirty="0"/>
              <a:t> utile</a:t>
            </a:r>
          </a:p>
          <a:p>
            <a:r>
              <a:rPr dirty="0"/>
              <a:t>- </a:t>
            </a:r>
            <a:r>
              <a:rPr dirty="0" err="1"/>
              <a:t>Rechizite</a:t>
            </a:r>
            <a:r>
              <a:rPr dirty="0"/>
              <a:t>, </a:t>
            </a:r>
            <a:r>
              <a:rPr dirty="0" err="1"/>
              <a:t>haine</a:t>
            </a:r>
            <a:r>
              <a:rPr dirty="0"/>
              <a:t>, </a:t>
            </a:r>
            <a:r>
              <a:rPr dirty="0" err="1"/>
              <a:t>materiale</a:t>
            </a:r>
            <a:endParaRPr dirty="0"/>
          </a:p>
          <a:p>
            <a:r>
              <a:rPr dirty="0"/>
              <a:t>- </a:t>
            </a:r>
            <a:r>
              <a:rPr dirty="0" err="1"/>
              <a:t>Responsabilitate</a:t>
            </a:r>
            <a:r>
              <a:rPr dirty="0"/>
              <a:t> </a:t>
            </a:r>
            <a:r>
              <a:rPr dirty="0" err="1"/>
              <a:t>financiară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532693" cy="1681992"/>
          </a:xfrm>
        </p:spPr>
        <p:txBody>
          <a:bodyPr>
            <a:normAutofit/>
          </a:bodyPr>
          <a:lstStyle/>
          <a:p>
            <a:r>
              <a:rPr lang="ro-RO" b="1" dirty="0" smtClean="0">
                <a:solidFill>
                  <a:schemeClr val="accent5">
                    <a:lumMod val="75000"/>
                  </a:schemeClr>
                </a:solidFill>
              </a:rPr>
              <a:t>II. MĂSURI AUXILIARE DESFĂȘURATE</a:t>
            </a:r>
            <a:endParaRPr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899" y="1988191"/>
            <a:ext cx="7847901" cy="4613945"/>
          </a:xfrm>
        </p:spPr>
        <p:txBody>
          <a:bodyPr>
            <a:noAutofit/>
          </a:bodyPr>
          <a:lstStyle/>
          <a:p>
            <a:r>
              <a:rPr lang="ro-RO" dirty="0" smtClean="0"/>
              <a:t>1. </a:t>
            </a:r>
            <a:r>
              <a:rPr lang="en-US" dirty="0" err="1"/>
              <a:t>Prezentare</a:t>
            </a:r>
            <a:r>
              <a:rPr lang="en-US" dirty="0"/>
              <a:t> </a:t>
            </a:r>
            <a:r>
              <a:rPr lang="en-US" dirty="0" err="1"/>
              <a:t>privind</a:t>
            </a:r>
            <a:r>
              <a:rPr lang="en-US" dirty="0"/>
              <a:t> </a:t>
            </a:r>
            <a:r>
              <a:rPr lang="en-US" dirty="0" err="1"/>
              <a:t>gestionarea</a:t>
            </a:r>
            <a:r>
              <a:rPr lang="en-US" dirty="0"/>
              <a:t> </a:t>
            </a:r>
            <a:r>
              <a:rPr lang="en-US" dirty="0" err="1"/>
              <a:t>bugetului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vederea</a:t>
            </a:r>
            <a:r>
              <a:rPr lang="en-US" dirty="0"/>
              <a:t> </a:t>
            </a:r>
            <a:r>
              <a:rPr lang="en-US" dirty="0" err="1"/>
              <a:t>folosirii</a:t>
            </a:r>
            <a:r>
              <a:rPr lang="en-US" dirty="0"/>
              <a:t> </a:t>
            </a:r>
            <a:r>
              <a:rPr lang="en-US" dirty="0" err="1"/>
              <a:t>resurselor</a:t>
            </a:r>
            <a:r>
              <a:rPr lang="en-US" dirty="0"/>
              <a:t> </a:t>
            </a:r>
            <a:r>
              <a:rPr lang="en-US" dirty="0" err="1"/>
              <a:t>materiale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mod </a:t>
            </a:r>
            <a:r>
              <a:rPr lang="en-US" dirty="0" err="1"/>
              <a:t>eficient</a:t>
            </a:r>
            <a:endParaRPr lang="en-US" dirty="0"/>
          </a:p>
          <a:p>
            <a:r>
              <a:rPr lang="ro-RO" dirty="0" smtClean="0"/>
              <a:t>2. </a:t>
            </a:r>
            <a:r>
              <a:rPr lang="en-US" dirty="0" err="1"/>
              <a:t>Prezentare</a:t>
            </a:r>
            <a:r>
              <a:rPr lang="en-US" dirty="0"/>
              <a:t> </a:t>
            </a:r>
            <a:r>
              <a:rPr lang="en-US" dirty="0" err="1"/>
              <a:t>privind</a:t>
            </a:r>
            <a:r>
              <a:rPr lang="en-US" dirty="0"/>
              <a:t> </a:t>
            </a:r>
            <a:r>
              <a:rPr lang="en-US" dirty="0" err="1"/>
              <a:t>importanța</a:t>
            </a:r>
            <a:r>
              <a:rPr lang="en-US" dirty="0"/>
              <a:t> </a:t>
            </a:r>
            <a:r>
              <a:rPr lang="en-US" dirty="0" err="1"/>
              <a:t>orientării</a:t>
            </a:r>
            <a:r>
              <a:rPr lang="en-US" dirty="0"/>
              <a:t> </a:t>
            </a:r>
            <a:r>
              <a:rPr lang="en-US" dirty="0" err="1"/>
              <a:t>școlare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/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profesionale</a:t>
            </a:r>
            <a:endParaRPr lang="en-US" dirty="0"/>
          </a:p>
          <a:p>
            <a:r>
              <a:rPr lang="ro-RO" dirty="0" smtClean="0"/>
              <a:t>3.</a:t>
            </a:r>
            <a:r>
              <a:rPr lang="en-US" dirty="0"/>
              <a:t> </a:t>
            </a:r>
            <a:r>
              <a:rPr lang="en-US" dirty="0" err="1"/>
              <a:t>Prezentare</a:t>
            </a:r>
            <a:r>
              <a:rPr lang="en-US" dirty="0"/>
              <a:t> </a:t>
            </a:r>
            <a:r>
              <a:rPr lang="en-US" dirty="0" err="1"/>
              <a:t>instituții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opțiuni</a:t>
            </a:r>
            <a:r>
              <a:rPr lang="en-US" dirty="0"/>
              <a:t> locale </a:t>
            </a:r>
            <a:r>
              <a:rPr lang="en-US" dirty="0" err="1"/>
              <a:t>gratuite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activități</a:t>
            </a:r>
            <a:r>
              <a:rPr lang="en-US" dirty="0"/>
              <a:t> </a:t>
            </a:r>
            <a:r>
              <a:rPr lang="en-US" dirty="0" err="1"/>
              <a:t>educaționale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culturale</a:t>
            </a:r>
            <a:endParaRPr lang="en-US" dirty="0"/>
          </a:p>
          <a:p>
            <a:r>
              <a:rPr lang="ro-RO" dirty="0" smtClean="0"/>
              <a:t>4.</a:t>
            </a:r>
            <a:r>
              <a:rPr lang="it-IT" dirty="0"/>
              <a:t> Prezentare privind importanța igienei corporale și a locuinței în integrarea socială</a:t>
            </a:r>
          </a:p>
          <a:p>
            <a:r>
              <a:rPr lang="ro-RO" dirty="0" smtClean="0"/>
              <a:t>5.</a:t>
            </a:r>
            <a:r>
              <a:rPr lang="en-US" dirty="0"/>
              <a:t> </a:t>
            </a:r>
            <a:r>
              <a:rPr lang="en-US" dirty="0" err="1"/>
              <a:t>Prezentare</a:t>
            </a:r>
            <a:r>
              <a:rPr lang="en-US" dirty="0"/>
              <a:t> </a:t>
            </a:r>
            <a:r>
              <a:rPr lang="en-US" dirty="0" err="1"/>
              <a:t>privind</a:t>
            </a:r>
            <a:r>
              <a:rPr lang="en-US" dirty="0"/>
              <a:t> </a:t>
            </a:r>
            <a:r>
              <a:rPr lang="en-US" dirty="0" err="1"/>
              <a:t>importanța</a:t>
            </a:r>
            <a:r>
              <a:rPr lang="en-US" dirty="0"/>
              <a:t> </a:t>
            </a:r>
            <a:r>
              <a:rPr lang="en-US" dirty="0" err="1"/>
              <a:t>empatiei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a </a:t>
            </a:r>
            <a:r>
              <a:rPr lang="en-US" dirty="0" err="1"/>
              <a:t>comunicării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 smtClean="0"/>
              <a:t>colectiv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Implicarea familiei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Responsabilizarea părinților</a:t>
            </a:r>
          </a:p>
          <a:p>
            <a:r>
              <a:t>- Păstrarea bonurilor</a:t>
            </a:r>
          </a:p>
          <a:p>
            <a:r>
              <a:t>- Colaborare școală–familie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Intervenții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Consiliere individuală</a:t>
            </a:r>
          </a:p>
          <a:p>
            <a:r>
              <a:t>- Informarea părinților</a:t>
            </a:r>
          </a:p>
          <a:p>
            <a:r>
              <a:t>- Plan de monitorizare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Responsabili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Director</a:t>
            </a:r>
          </a:p>
          <a:p>
            <a:r>
              <a:t>- Diriginți/Învățători</a:t>
            </a:r>
          </a:p>
          <a:p>
            <a:r>
              <a:t>- Consilier școlar</a:t>
            </a:r>
          </a:p>
          <a:p>
            <a:r>
              <a:t>- Comisii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III.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</a:rPr>
              <a:t>Concluzii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b="1" dirty="0">
                <a:solidFill>
                  <a:schemeClr val="accent5">
                    <a:lumMod val="75000"/>
                  </a:schemeClr>
                </a:solidFill>
              </a:rPr>
            </a:br>
            <a:endParaRPr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Activitățile</a:t>
            </a:r>
            <a:r>
              <a:rPr lang="en-US" dirty="0" smtClean="0"/>
              <a:t> </a:t>
            </a:r>
            <a:r>
              <a:rPr lang="en-US" dirty="0" err="1"/>
              <a:t>desfășurate</a:t>
            </a:r>
            <a:r>
              <a:rPr lang="en-US" dirty="0"/>
              <a:t> au </a:t>
            </a:r>
            <a:r>
              <a:rPr lang="en-US" dirty="0" err="1"/>
              <a:t>contribuit</a:t>
            </a:r>
            <a:r>
              <a:rPr lang="en-US" dirty="0"/>
              <a:t> la </a:t>
            </a:r>
            <a:r>
              <a:rPr lang="en-US" dirty="0" err="1"/>
              <a:t>creșterea</a:t>
            </a:r>
            <a:r>
              <a:rPr lang="en-US" dirty="0"/>
              <a:t> </a:t>
            </a:r>
            <a:r>
              <a:rPr lang="en-US" dirty="0" err="1"/>
              <a:t>gradului</a:t>
            </a:r>
            <a:r>
              <a:rPr lang="en-US" dirty="0"/>
              <a:t> de </a:t>
            </a:r>
            <a:r>
              <a:rPr lang="en-US" dirty="0" err="1"/>
              <a:t>informare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implicare</a:t>
            </a:r>
            <a:r>
              <a:rPr lang="en-US" dirty="0"/>
              <a:t> a </a:t>
            </a:r>
            <a:r>
              <a:rPr lang="en-US" dirty="0" err="1"/>
              <a:t>elevilor</a:t>
            </a:r>
            <a:r>
              <a:rPr lang="en-US" dirty="0"/>
              <a:t> </a:t>
            </a:r>
            <a:r>
              <a:rPr lang="en-US" dirty="0" err="1"/>
              <a:t>beneficiari</a:t>
            </a:r>
            <a:r>
              <a:rPr lang="en-US" dirty="0"/>
              <a:t>, </a:t>
            </a:r>
            <a:r>
              <a:rPr lang="en-US" dirty="0" err="1"/>
              <a:t>facilitând</a:t>
            </a:r>
            <a:r>
              <a:rPr lang="en-US" dirty="0"/>
              <a:t> </a:t>
            </a:r>
            <a:r>
              <a:rPr lang="en-US" dirty="0" err="1"/>
              <a:t>integrarea</a:t>
            </a:r>
            <a:r>
              <a:rPr lang="en-US" dirty="0"/>
              <a:t> </a:t>
            </a:r>
            <a:r>
              <a:rPr lang="en-US" dirty="0" err="1"/>
              <a:t>acestora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mediul</a:t>
            </a:r>
            <a:r>
              <a:rPr lang="en-US" dirty="0"/>
              <a:t> </a:t>
            </a:r>
            <a:r>
              <a:rPr lang="en-US" dirty="0" err="1"/>
              <a:t>școlar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social.</a:t>
            </a:r>
            <a:br>
              <a:rPr lang="en-US" dirty="0"/>
            </a:br>
            <a:endParaRPr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14</TotalTime>
  <Words>192</Words>
  <Application>Microsoft Office PowerPoint</Application>
  <PresentationFormat>On-screen Show (4:3)</PresentationFormat>
  <Paragraphs>36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Corbel</vt:lpstr>
      <vt:lpstr>Parallax</vt:lpstr>
      <vt:lpstr>MĂSURI EDUCATIVE PRIVIND UTILIZAREA TICHETELOR</vt:lpstr>
      <vt:lpstr>SCOP</vt:lpstr>
      <vt:lpstr>Informarea elevilor și părinților</vt:lpstr>
      <vt:lpstr>Consilierea elevilor</vt:lpstr>
      <vt:lpstr>II. MĂSURI AUXILIARE DESFĂȘURATE</vt:lpstr>
      <vt:lpstr>Implicarea familiei</vt:lpstr>
      <vt:lpstr>Intervenții</vt:lpstr>
      <vt:lpstr>Responsabili</vt:lpstr>
      <vt:lpstr>III. Concluzii 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MĂSURI EDUCATIVE PRIVIND UTILIZAREA TICHETELOR</dc:title>
  <dc:subject/>
  <dc:creator>user</dc:creator>
  <cp:keywords/>
  <dc:description>generated using python-pptx</dc:description>
  <cp:lastModifiedBy>user</cp:lastModifiedBy>
  <cp:revision>3</cp:revision>
  <dcterms:created xsi:type="dcterms:W3CDTF">2013-01-27T09:14:16Z</dcterms:created>
  <dcterms:modified xsi:type="dcterms:W3CDTF">2026-03-23T12:17:54Z</dcterms:modified>
  <cp:category/>
</cp:coreProperties>
</file>